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82" r:id="rId4"/>
    <p:sldId id="271" r:id="rId5"/>
    <p:sldId id="284" r:id="rId6"/>
    <p:sldId id="285" r:id="rId7"/>
    <p:sldId id="283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81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3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00876-AE36-4192-8D15-D16C3F2D6C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7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24/10/2024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6.gif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210" y="1585426"/>
            <a:ext cx="9847580" cy="1610262"/>
          </a:xfrm>
        </p:spPr>
        <p:txBody>
          <a:bodyPr>
            <a:norm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Nhiệt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liệt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dự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thăm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48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91139-40B3-0A2B-28F1-A755B2003031}"/>
              </a:ext>
            </a:extLst>
          </p:cNvPr>
          <p:cNvSpPr txBox="1"/>
          <p:nvPr/>
        </p:nvSpPr>
        <p:spPr>
          <a:xfrm>
            <a:off x="5608948" y="3958588"/>
            <a:ext cx="588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4D806-5641-2BAF-2B29-6C0022EB78E0}"/>
              </a:ext>
            </a:extLst>
          </p:cNvPr>
          <p:cNvSpPr/>
          <p:nvPr/>
        </p:nvSpPr>
        <p:spPr>
          <a:xfrm>
            <a:off x="4100659" y="3127591"/>
            <a:ext cx="33731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cap="none" spc="0" dirty="0">
                <a:ln/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/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none" spc="0" dirty="0">
              <a:ln/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315017D1-9B27-1D94-9137-AAE14822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732" y="1224802"/>
            <a:ext cx="6384579" cy="503546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792" b="1" dirty="0" err="1">
                <a:solidFill>
                  <a:srgbClr val="FFFF00"/>
                </a:solidFill>
              </a:rPr>
              <a:t>Chọn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 err="1">
                <a:solidFill>
                  <a:srgbClr val="FF3300"/>
                </a:solidFill>
              </a:rPr>
              <a:t>Đúng</a:t>
            </a:r>
            <a:r>
              <a:rPr lang="en-US" altLang="en-US" sz="2792" b="1" dirty="0">
                <a:solidFill>
                  <a:srgbClr val="FF3300"/>
                </a:solidFill>
              </a:rPr>
              <a:t> - Đ</a:t>
            </a:r>
            <a:r>
              <a:rPr lang="en-US" altLang="en-US" sz="2792" b="1" dirty="0">
                <a:solidFill>
                  <a:srgbClr val="FFFF00"/>
                </a:solidFill>
              </a:rPr>
              <a:t>, </a:t>
            </a:r>
            <a:r>
              <a:rPr lang="en-US" altLang="en-US" sz="2792" b="1" dirty="0" err="1">
                <a:solidFill>
                  <a:srgbClr val="FFFF00"/>
                </a:solidFill>
              </a:rPr>
              <a:t>hoặc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>
                <a:solidFill>
                  <a:srgbClr val="FF3300"/>
                </a:solidFill>
              </a:rPr>
              <a:t>Sai - S</a:t>
            </a:r>
          </a:p>
        </p:txBody>
      </p:sp>
      <p:pic>
        <p:nvPicPr>
          <p:cNvPr id="19475" name="AutoShape 22">
            <a:extLst>
              <a:ext uri="{FF2B5EF4-FFF2-40B4-BE49-F238E27FC236}">
                <a16:creationId xmlns:a16="http://schemas.microsoft.com/office/drawing/2014/main" id="{A5FBD00D-6C68-B8B8-9FF1-9484CBB83D7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52" y="1984870"/>
            <a:ext cx="4788434" cy="19761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87" y="2212891"/>
            <a:ext cx="1368124" cy="103084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590" b="1">
                <a:solidFill>
                  <a:srgbClr val="FF3300"/>
                </a:solidFill>
              </a:rPr>
              <a:t>Câu 2</a:t>
            </a: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10" y="4109933"/>
            <a:ext cx="4788434" cy="50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59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59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4E08E947-B608-230E-467B-A770F82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52" y="4830701"/>
            <a:ext cx="4788434" cy="5035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59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091" y="-94237"/>
            <a:ext cx="1767160" cy="16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047" y="2475533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120" y="2475532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047" y="2474977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120" y="2474977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120" y="2471983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973" y="2468989"/>
            <a:ext cx="932668" cy="6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792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3781" y="160705"/>
            <a:ext cx="4702926" cy="8724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83" y="8690"/>
            <a:ext cx="1444131" cy="16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3">
            <a:extLst>
              <a:ext uri="{FF2B5EF4-FFF2-40B4-BE49-F238E27FC236}">
                <a16:creationId xmlns:a16="http://schemas.microsoft.com/office/drawing/2014/main" id="{A58E2C77-6DD6-A6AA-9726-E24DE31A02B7}"/>
              </a:ext>
            </a:extLst>
          </p:cNvPr>
          <p:cNvGrpSpPr>
            <a:grpSpLocks/>
          </p:cNvGrpSpPr>
          <p:nvPr/>
        </p:nvGrpSpPr>
        <p:grpSpPr bwMode="auto">
          <a:xfrm>
            <a:off x="4997551" y="2125512"/>
            <a:ext cx="1693355" cy="1475404"/>
            <a:chOff x="969014" y="1233482"/>
            <a:chExt cx="1697986" cy="1479153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96BC5F19-77B0-BF4D-E188-3CA7E63BF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147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8581">
                <a:spcBef>
                  <a:spcPct val="50000"/>
                </a:spcBef>
                <a:buNone/>
                <a:defRPr/>
              </a:pPr>
              <a:r>
                <a:rPr lang="en-US" altLang="zh-CN" sz="3595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  <a:p>
              <a:pPr defTabSz="1448581">
                <a:spcBef>
                  <a:spcPct val="50000"/>
                </a:spcBef>
                <a:buNone/>
                <a:defRPr/>
              </a:pPr>
              <a:r>
                <a:rPr lang="en-US" altLang="zh-CN" sz="3595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8">
                  <a:extLst>
                    <a:ext uri="{FF2B5EF4-FFF2-40B4-BE49-F238E27FC236}">
                      <a16:creationId xmlns:a16="http://schemas.microsoft.com/office/drawing/2014/main" id="{4E9655DF-176C-559F-FA9A-9D1F26BA93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9014" y="1766927"/>
                  <a:ext cx="609600" cy="339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defTabSz="1448581">
                    <a:spcBef>
                      <a:spcPct val="50000"/>
                    </a:spcBef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98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altLang="zh-CN" sz="1598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9" name="Text Box 8">
                  <a:extLst>
                    <a:ext uri="{FF2B5EF4-FFF2-40B4-BE49-F238E27FC236}">
                      <a16:creationId xmlns:a16="http://schemas.microsoft.com/office/drawing/2014/main" id="{4E9655DF-176C-559F-FA9A-9D1F26BA9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4" y="1766927"/>
                  <a:ext cx="609600" cy="33909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 Box 5">
            <a:extLst>
              <a:ext uri="{FF2B5EF4-FFF2-40B4-BE49-F238E27FC236}">
                <a16:creationId xmlns:a16="http://schemas.microsoft.com/office/drawing/2014/main" id="{B434D9F4-12D6-1A59-A482-42693659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004" y="1984870"/>
            <a:ext cx="4690339" cy="197617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 = 4 +8</a:t>
            </a:r>
          </a:p>
        </p:txBody>
      </p:sp>
    </p:spTree>
    <p:extLst>
      <p:ext uri="{BB962C8B-B14F-4D97-AF65-F5344CB8AC3E}">
        <p14:creationId xmlns:p14="http://schemas.microsoft.com/office/powerpoint/2010/main" val="17320900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5CAC8D7E-4FF1-6BE6-0223-E801549A0A69}"/>
              </a:ext>
            </a:extLst>
          </p:cNvPr>
          <p:cNvGrpSpPr>
            <a:grpSpLocks/>
          </p:cNvGrpSpPr>
          <p:nvPr/>
        </p:nvGrpSpPr>
        <p:grpSpPr bwMode="auto">
          <a:xfrm>
            <a:off x="3357909" y="1984870"/>
            <a:ext cx="4790279" cy="1976179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A5FBD00D-6C68-B8B8-9FF1-9484CBB83D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B434D9F4-12D6-1A59-A482-42693659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1918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595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altLang="en-US" sz="3595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&gt;, &lt; , = </a:t>
              </a:r>
            </a:p>
            <a:p>
              <a:pPr algn="ctr" defTabSz="911918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595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 &gt; 6</a:t>
              </a: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87" y="2212891"/>
            <a:ext cx="1368124" cy="103084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0" b="1" dirty="0" err="1">
                <a:solidFill>
                  <a:srgbClr val="FF3300"/>
                </a:solidFill>
              </a:rPr>
              <a:t>Câu</a:t>
            </a:r>
            <a:r>
              <a:rPr lang="en-US" altLang="en-US" sz="3590" b="1" dirty="0">
                <a:solidFill>
                  <a:srgbClr val="FF3300"/>
                </a:solidFill>
              </a:rPr>
              <a:t> 3</a:t>
            </a: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52" y="4151142"/>
            <a:ext cx="4788434" cy="50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59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36BF147-662F-9D0F-5F06-D3DF2CF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52" y="4724646"/>
            <a:ext cx="4788434" cy="5035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091" y="-94237"/>
            <a:ext cx="1767160" cy="16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8" y="2031790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8" y="2028205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763" y="2024620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8" y="2021922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2303" y="2014750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788" y="2028710"/>
            <a:ext cx="932668" cy="6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92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3781" y="160705"/>
            <a:ext cx="4702926" cy="8724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83" y="8690"/>
            <a:ext cx="1444131" cy="16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1">
            <a:extLst>
              <a:ext uri="{FF2B5EF4-FFF2-40B4-BE49-F238E27FC236}">
                <a16:creationId xmlns:a16="http://schemas.microsoft.com/office/drawing/2014/main" id="{AD2B8EC9-4535-B652-7D85-C4371592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732" y="1224802"/>
            <a:ext cx="6384579" cy="503546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792" b="1" dirty="0" err="1">
                <a:solidFill>
                  <a:srgbClr val="FFFF00"/>
                </a:solidFill>
              </a:rPr>
              <a:t>Chọn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 err="1">
                <a:solidFill>
                  <a:srgbClr val="FF3300"/>
                </a:solidFill>
              </a:rPr>
              <a:t>Đúng</a:t>
            </a:r>
            <a:r>
              <a:rPr lang="en-US" altLang="en-US" sz="2792" b="1" dirty="0">
                <a:solidFill>
                  <a:srgbClr val="FF3300"/>
                </a:solidFill>
              </a:rPr>
              <a:t> - Đ</a:t>
            </a:r>
            <a:r>
              <a:rPr lang="en-US" altLang="en-US" sz="2792" b="1" dirty="0">
                <a:solidFill>
                  <a:srgbClr val="FFFF00"/>
                </a:solidFill>
              </a:rPr>
              <a:t>, </a:t>
            </a:r>
            <a:r>
              <a:rPr lang="en-US" altLang="en-US" sz="2792" b="1" dirty="0" err="1">
                <a:solidFill>
                  <a:srgbClr val="FFFF00"/>
                </a:solidFill>
              </a:rPr>
              <a:t>hoặc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>
                <a:solidFill>
                  <a:srgbClr val="FF3300"/>
                </a:solidFill>
              </a:rPr>
              <a:t>Sai - S</a:t>
            </a:r>
          </a:p>
        </p:txBody>
      </p:sp>
    </p:spTree>
    <p:extLst>
      <p:ext uri="{BB962C8B-B14F-4D97-AF65-F5344CB8AC3E}">
        <p14:creationId xmlns:p14="http://schemas.microsoft.com/office/powerpoint/2010/main" val="23235962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1">
            <a:extLst>
              <a:ext uri="{FF2B5EF4-FFF2-40B4-BE49-F238E27FC236}">
                <a16:creationId xmlns:a16="http://schemas.microsoft.com/office/drawing/2014/main" id="{315017D1-9B27-1D94-9137-AAE148226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732" y="1224802"/>
            <a:ext cx="6384579" cy="503546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792" b="1" dirty="0" err="1">
                <a:solidFill>
                  <a:srgbClr val="FFFF00"/>
                </a:solidFill>
              </a:rPr>
              <a:t>Chọn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 err="1">
                <a:solidFill>
                  <a:srgbClr val="FF3300"/>
                </a:solidFill>
              </a:rPr>
              <a:t>Đúng</a:t>
            </a:r>
            <a:r>
              <a:rPr lang="en-US" altLang="en-US" sz="2792" b="1" dirty="0">
                <a:solidFill>
                  <a:srgbClr val="FF3300"/>
                </a:solidFill>
              </a:rPr>
              <a:t> - Đ</a:t>
            </a:r>
            <a:r>
              <a:rPr lang="en-US" altLang="en-US" sz="2792" b="1" dirty="0">
                <a:solidFill>
                  <a:srgbClr val="FFFF00"/>
                </a:solidFill>
              </a:rPr>
              <a:t>, </a:t>
            </a:r>
            <a:r>
              <a:rPr lang="en-US" altLang="en-US" sz="2792" b="1" dirty="0" err="1">
                <a:solidFill>
                  <a:srgbClr val="FFFF00"/>
                </a:solidFill>
              </a:rPr>
              <a:t>hoặc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>
                <a:solidFill>
                  <a:srgbClr val="FF3300"/>
                </a:solidFill>
              </a:rPr>
              <a:t>Sai - S</a:t>
            </a:r>
          </a:p>
        </p:txBody>
      </p:sp>
      <p:pic>
        <p:nvPicPr>
          <p:cNvPr id="19475" name="AutoShape 22">
            <a:extLst>
              <a:ext uri="{FF2B5EF4-FFF2-40B4-BE49-F238E27FC236}">
                <a16:creationId xmlns:a16="http://schemas.microsoft.com/office/drawing/2014/main" id="{A5FBD00D-6C68-B8B8-9FF1-9484CBB83D7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52" y="1984870"/>
            <a:ext cx="4788434" cy="19761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87" y="2212891"/>
            <a:ext cx="1368124" cy="103084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590" b="1" dirty="0" err="1">
                <a:solidFill>
                  <a:srgbClr val="FF3300"/>
                </a:solidFill>
              </a:rPr>
              <a:t>Câu</a:t>
            </a:r>
            <a:r>
              <a:rPr lang="en-US" altLang="en-US" sz="3590" b="1" dirty="0">
                <a:solidFill>
                  <a:srgbClr val="FF3300"/>
                </a:solidFill>
              </a:rPr>
              <a:t> 4</a:t>
            </a: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10" y="4723887"/>
            <a:ext cx="4788434" cy="50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59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9462" name="AutoShape 25" descr="5%">
            <a:extLst>
              <a:ext uri="{FF2B5EF4-FFF2-40B4-BE49-F238E27FC236}">
                <a16:creationId xmlns:a16="http://schemas.microsoft.com/office/drawing/2014/main" id="{4E08E947-B608-230E-467B-A770F82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52" y="4086115"/>
            <a:ext cx="4788434" cy="5035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59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59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091" y="-94237"/>
            <a:ext cx="1767160" cy="16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047" y="2475533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120" y="2475532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047" y="2474977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120" y="2474977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120" y="2471983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973" y="2468989"/>
            <a:ext cx="932668" cy="6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792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3781" y="160705"/>
            <a:ext cx="4702926" cy="8724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9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83" y="8690"/>
            <a:ext cx="1444131" cy="16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3">
            <a:extLst>
              <a:ext uri="{FF2B5EF4-FFF2-40B4-BE49-F238E27FC236}">
                <a16:creationId xmlns:a16="http://schemas.microsoft.com/office/drawing/2014/main" id="{A58E2C77-6DD6-A6AA-9726-E24DE31A02B7}"/>
              </a:ext>
            </a:extLst>
          </p:cNvPr>
          <p:cNvGrpSpPr>
            <a:grpSpLocks/>
          </p:cNvGrpSpPr>
          <p:nvPr/>
        </p:nvGrpSpPr>
        <p:grpSpPr bwMode="auto">
          <a:xfrm>
            <a:off x="4997551" y="2125512"/>
            <a:ext cx="1693355" cy="1475404"/>
            <a:chOff x="969014" y="1233482"/>
            <a:chExt cx="1697986" cy="1479153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96BC5F19-77B0-BF4D-E188-3CA7E63BF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147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8581">
                <a:spcBef>
                  <a:spcPct val="50000"/>
                </a:spcBef>
                <a:buNone/>
                <a:defRPr/>
              </a:pPr>
              <a:r>
                <a:rPr lang="en-US" altLang="zh-CN" sz="3595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13</a:t>
              </a:r>
            </a:p>
            <a:p>
              <a:pPr defTabSz="1448581">
                <a:spcBef>
                  <a:spcPct val="50000"/>
                </a:spcBef>
                <a:buNone/>
                <a:defRPr/>
              </a:pPr>
              <a:r>
                <a:rPr lang="en-US" altLang="zh-CN" sz="3595" b="1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8">
                  <a:extLst>
                    <a:ext uri="{FF2B5EF4-FFF2-40B4-BE49-F238E27FC236}">
                      <a16:creationId xmlns:a16="http://schemas.microsoft.com/office/drawing/2014/main" id="{4E9655DF-176C-559F-FA9A-9D1F26BA93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9014" y="1766927"/>
                  <a:ext cx="609600" cy="339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defTabSz="1448581">
                    <a:spcBef>
                      <a:spcPct val="50000"/>
                    </a:spcBef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98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altLang="zh-CN" sz="1598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9" name="Text Box 8">
                  <a:extLst>
                    <a:ext uri="{FF2B5EF4-FFF2-40B4-BE49-F238E27FC236}">
                      <a16:creationId xmlns:a16="http://schemas.microsoft.com/office/drawing/2014/main" id="{4E9655DF-176C-559F-FA9A-9D1F26BA9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4" y="1766927"/>
                  <a:ext cx="609600" cy="33909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 Box 5">
            <a:extLst>
              <a:ext uri="{FF2B5EF4-FFF2-40B4-BE49-F238E27FC236}">
                <a16:creationId xmlns:a16="http://schemas.microsoft.com/office/drawing/2014/main" id="{B434D9F4-12D6-1A59-A482-42693659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004" y="1984870"/>
            <a:ext cx="4690339" cy="197617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4 &lt; 17 - 9</a:t>
            </a:r>
          </a:p>
        </p:txBody>
      </p:sp>
    </p:spTree>
    <p:extLst>
      <p:ext uri="{BB962C8B-B14F-4D97-AF65-F5344CB8AC3E}">
        <p14:creationId xmlns:p14="http://schemas.microsoft.com/office/powerpoint/2010/main" val="13785944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18169" y="2349951"/>
            <a:ext cx="2482473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+ 6 = 13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13 - 7 = 6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13 - 6 = 7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351894" y="2349951"/>
            <a:ext cx="2527639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 + 4 = 12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12 - 8 = 4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12 - 4 = 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607539" y="2349951"/>
            <a:ext cx="2384334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6 + 8 = 14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14 - 6 = 8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14 - 8 = 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581244" y="2349951"/>
            <a:ext cx="2384334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 + 7 = 16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16 - 9 = 7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16 - 7 = 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0160" y="112776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1/54.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BB9C15B-66B7-8DD0-0339-9E69B35B0677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2A2120-9639-CC01-DB30-A05F7DA526E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8FDE6D-137A-BD13-DB3E-4D964BAA506A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EFBEC-3C84-71BB-AA67-3EA7D6214396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đợt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hè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C22BD8-E5AF-9665-EFE2-9D1FA5F414E8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1BFB70-886B-B91F-19E9-267BEE593740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FE8C96-1A96-98A1-433E-28E5C05EB950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A0E2C9-E5E8-4A3D-1AC8-1C4D913F019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Nam  : 11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Nam: 3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Mai: …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4957A2-2B6C-8405-552C-8DC8D5E27E67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19A6C9-DC4E-5469-FA9C-B5DF0A4A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36977E-678B-AA53-C33C-2FC787193DBB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2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7D0D-4BB0-32AD-29EC-4492A63B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B47D-51A3-7696-962F-6D422790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20F8C-3345-602C-9C62-F60C10B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4" descr="hinhnen">
            <a:extLst>
              <a:ext uri="{FF2B5EF4-FFF2-40B4-BE49-F238E27FC236}">
                <a16:creationId xmlns:a16="http://schemas.microsoft.com/office/drawing/2014/main" id="{441C0B34-F938-6B2D-6BBF-E666A5D3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67" y="6372686"/>
            <a:ext cx="9157248" cy="50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6" descr="Hinh dong Phao hoa">
            <a:extLst>
              <a:ext uri="{FF2B5EF4-FFF2-40B4-BE49-F238E27FC236}">
                <a16:creationId xmlns:a16="http://schemas.microsoft.com/office/drawing/2014/main" id="{6CD08ECA-3506-5B3C-D148-C5A6362FD6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06" y="-1513031"/>
            <a:ext cx="1767160" cy="45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9" descr="Narrow vertical">
            <a:extLst>
              <a:ext uri="{FF2B5EF4-FFF2-40B4-BE49-F238E27FC236}">
                <a16:creationId xmlns:a16="http://schemas.microsoft.com/office/drawing/2014/main" id="{E02D5150-2DE4-67FF-7070-BB66734F6F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215658" y="502737"/>
            <a:ext cx="5987126" cy="193659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pic>
        <p:nvPicPr>
          <p:cNvPr id="16389" name="Picture 50" descr="an30">
            <a:extLst>
              <a:ext uri="{FF2B5EF4-FFF2-40B4-BE49-F238E27FC236}">
                <a16:creationId xmlns:a16="http://schemas.microsoft.com/office/drawing/2014/main" id="{BC0C18F4-F949-6423-EEC3-1A87BF8F60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73" y="2592925"/>
            <a:ext cx="5168468" cy="34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414F649A-C688-0F05-C627-72EE42D2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241" y="388726"/>
            <a:ext cx="1520138" cy="5833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911918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19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16391" name="Picture 36" descr="Hinh dong Phao hoa">
            <a:extLst>
              <a:ext uri="{FF2B5EF4-FFF2-40B4-BE49-F238E27FC236}">
                <a16:creationId xmlns:a16="http://schemas.microsoft.com/office/drawing/2014/main" id="{BD4BE550-2E3F-3079-D766-DE6466204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220" y="-1361018"/>
            <a:ext cx="1767160" cy="45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255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>
            <a:extLst>
              <a:ext uri="{FF2B5EF4-FFF2-40B4-BE49-F238E27FC236}">
                <a16:creationId xmlns:a16="http://schemas.microsoft.com/office/drawing/2014/main" id="{473DE494-4631-1308-AA1E-FEA1F256D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88" y="-144878"/>
            <a:ext cx="184731" cy="30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91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9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9" name="WordArt 7">
            <a:extLst>
              <a:ext uri="{FF2B5EF4-FFF2-40B4-BE49-F238E27FC236}">
                <a16:creationId xmlns:a16="http://schemas.microsoft.com/office/drawing/2014/main" id="{7BC99FEB-AB5D-562F-7555-3FB03029A6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0580" y="1131378"/>
            <a:ext cx="7296661" cy="6626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0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3300"/>
              </a:extrusionClr>
              <a:contourClr>
                <a:srgbClr val="FFFF00"/>
              </a:contourClr>
            </a:sp3d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590" b="1" kern="10">
              <a:ln w="9525">
                <a:round/>
                <a:headEnd/>
                <a:tailEnd/>
              </a:ln>
              <a:solidFill>
                <a:srgbClr val="FFFF00">
                  <a:alpha val="83920"/>
                </a:srgbClr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Yahoo" panose="00000400000000000000" pitchFamily="2" charset="0"/>
            </a:endParaRPr>
          </a:p>
        </p:txBody>
      </p:sp>
      <p:pic>
        <p:nvPicPr>
          <p:cNvPr id="151565" name="Picture 13" descr="an30">
            <a:extLst>
              <a:ext uri="{FF2B5EF4-FFF2-40B4-BE49-F238E27FC236}">
                <a16:creationId xmlns:a16="http://schemas.microsoft.com/office/drawing/2014/main" id="{5A592F39-A4BE-AC6B-D910-6DB865062A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19" y="2532753"/>
            <a:ext cx="3854183" cy="36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Hinh dong Phao hoa">
            <a:extLst>
              <a:ext uri="{FF2B5EF4-FFF2-40B4-BE49-F238E27FC236}">
                <a16:creationId xmlns:a16="http://schemas.microsoft.com/office/drawing/2014/main" id="{9B48A804-45B8-4EF8-C8F4-0032C8FE0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042" y="304801"/>
            <a:ext cx="1767160" cy="45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0" descr="Earth-21-june">
            <a:extLst>
              <a:ext uri="{FF2B5EF4-FFF2-40B4-BE49-F238E27FC236}">
                <a16:creationId xmlns:a16="http://schemas.microsoft.com/office/drawing/2014/main" id="{1FB84299-2A86-68BD-037E-38C9AEDD7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733" y="1908862"/>
            <a:ext cx="965920" cy="9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1" descr="Earth-12-june">
            <a:hlinkClick r:id="rId7" action="ppaction://hlinksldjump"/>
            <a:extLst>
              <a:ext uri="{FF2B5EF4-FFF2-40B4-BE49-F238E27FC236}">
                <a16:creationId xmlns:a16="http://schemas.microsoft.com/office/drawing/2014/main" id="{D2E7DF8E-F088-60A7-C9C9-D1FCFFB84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84" y="1875611"/>
            <a:ext cx="1073597" cy="9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WordArt 49" descr="Narrow vertical">
            <a:extLst>
              <a:ext uri="{FF2B5EF4-FFF2-40B4-BE49-F238E27FC236}">
                <a16:creationId xmlns:a16="http://schemas.microsoft.com/office/drawing/2014/main" id="{F9DCC202-C778-C316-4519-C76ACD60A8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787" y="317470"/>
            <a:ext cx="7296661" cy="159139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155787"/>
      </p:ext>
    </p:extLst>
  </p:cSld>
  <p:clrMapOvr>
    <a:masterClrMapping/>
  </p:clrMapOvr>
  <p:transition spd="slow">
    <p:sndAc>
      <p:stSnd>
        <p:snd r:embed="rId3" name="2443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44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AutoShape 22">
            <a:extLst>
              <a:ext uri="{FF2B5EF4-FFF2-40B4-BE49-F238E27FC236}">
                <a16:creationId xmlns:a16="http://schemas.microsoft.com/office/drawing/2014/main" id="{5CAC8D7E-4FF1-6BE6-0223-E801549A0A69}"/>
              </a:ext>
            </a:extLst>
          </p:cNvPr>
          <p:cNvGrpSpPr>
            <a:grpSpLocks/>
          </p:cNvGrpSpPr>
          <p:nvPr/>
        </p:nvGrpSpPr>
        <p:grpSpPr bwMode="auto">
          <a:xfrm>
            <a:off x="3357909" y="1984870"/>
            <a:ext cx="4790279" cy="1976179"/>
            <a:chOff x="551" y="1425"/>
            <a:chExt cx="5194" cy="652"/>
          </a:xfrm>
        </p:grpSpPr>
        <p:pic>
          <p:nvPicPr>
            <p:cNvPr id="19475" name="AutoShape 22">
              <a:extLst>
                <a:ext uri="{FF2B5EF4-FFF2-40B4-BE49-F238E27FC236}">
                  <a16:creationId xmlns:a16="http://schemas.microsoft.com/office/drawing/2014/main" id="{A5FBD00D-6C68-B8B8-9FF1-9484CBB83D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425"/>
              <a:ext cx="5192" cy="6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Text Box 5">
              <a:extLst>
                <a:ext uri="{FF2B5EF4-FFF2-40B4-BE49-F238E27FC236}">
                  <a16:creationId xmlns:a16="http://schemas.microsoft.com/office/drawing/2014/main" id="{B434D9F4-12D6-1A59-A482-42693659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1464"/>
              <a:ext cx="5112" cy="5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1918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595" b="1" noProof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+ 6 = 14</a:t>
              </a:r>
              <a:endParaRPr lang="vi-VN" altLang="en-US" sz="3595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0" name="Oval 23">
            <a:extLst>
              <a:ext uri="{FF2B5EF4-FFF2-40B4-BE49-F238E27FC236}">
                <a16:creationId xmlns:a16="http://schemas.microsoft.com/office/drawing/2014/main" id="{E2E94B1A-9151-0D37-B73F-37C2E610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587" y="2212891"/>
            <a:ext cx="1368124" cy="103084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0" b="1">
                <a:solidFill>
                  <a:srgbClr val="FF3300"/>
                </a:solidFill>
              </a:rPr>
              <a:t>Câu 1</a:t>
            </a:r>
          </a:p>
        </p:txBody>
      </p:sp>
      <p:sp>
        <p:nvSpPr>
          <p:cNvPr id="22552" name="AutoShape 24" descr="5%">
            <a:extLst>
              <a:ext uri="{FF2B5EF4-FFF2-40B4-BE49-F238E27FC236}">
                <a16:creationId xmlns:a16="http://schemas.microsoft.com/office/drawing/2014/main" id="{F8B0DC35-2630-D485-FA41-D6DA167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52" y="4869595"/>
            <a:ext cx="4788434" cy="50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9463" name="AutoShape 28" descr="5%">
            <a:extLst>
              <a:ext uri="{FF2B5EF4-FFF2-40B4-BE49-F238E27FC236}">
                <a16:creationId xmlns:a16="http://schemas.microsoft.com/office/drawing/2014/main" id="{136BF147-662F-9D0F-5F06-D3DF2CFE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52" y="4189071"/>
            <a:ext cx="4788434" cy="5035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59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59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5" name="Picture 36" descr="Hinh dong Phao hoa">
            <a:extLst>
              <a:ext uri="{FF2B5EF4-FFF2-40B4-BE49-F238E27FC236}">
                <a16:creationId xmlns:a16="http://schemas.microsoft.com/office/drawing/2014/main" id="{296123C5-AD7C-BFD3-E234-2F71D07DB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091" y="-94237"/>
            <a:ext cx="1767160" cy="16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val 37">
            <a:extLst>
              <a:ext uri="{FF2B5EF4-FFF2-40B4-BE49-F238E27FC236}">
                <a16:creationId xmlns:a16="http://schemas.microsoft.com/office/drawing/2014/main" id="{C362817A-2752-DAAD-6E1C-F20817A1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8" y="2031790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2566" name="Oval 38">
            <a:extLst>
              <a:ext uri="{FF2B5EF4-FFF2-40B4-BE49-F238E27FC236}">
                <a16:creationId xmlns:a16="http://schemas.microsoft.com/office/drawing/2014/main" id="{DC6B6963-4C9C-DB7B-D0CF-58C91CF8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8" y="2028205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2567" name="Oval 39">
            <a:extLst>
              <a:ext uri="{FF2B5EF4-FFF2-40B4-BE49-F238E27FC236}">
                <a16:creationId xmlns:a16="http://schemas.microsoft.com/office/drawing/2014/main" id="{9859B724-B5EB-90DF-6684-7893358D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763" y="2024620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2568" name="Oval 40">
            <a:extLst>
              <a:ext uri="{FF2B5EF4-FFF2-40B4-BE49-F238E27FC236}">
                <a16:creationId xmlns:a16="http://schemas.microsoft.com/office/drawing/2014/main" id="{FCB693A3-67CA-711C-7E49-49D26808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248" y="2021922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22569" name="Oval 41">
            <a:extLst>
              <a:ext uri="{FF2B5EF4-FFF2-40B4-BE49-F238E27FC236}">
                <a16:creationId xmlns:a16="http://schemas.microsoft.com/office/drawing/2014/main" id="{0E3167D0-F7B3-4D8E-B287-433C505B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2303" y="2014750"/>
            <a:ext cx="932667" cy="68089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19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92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22570" name="Oval 42">
            <a:extLst>
              <a:ext uri="{FF2B5EF4-FFF2-40B4-BE49-F238E27FC236}">
                <a16:creationId xmlns:a16="http://schemas.microsoft.com/office/drawing/2014/main" id="{8408BCB6-C0C6-A946-8EF9-5503BE2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788" y="2028710"/>
            <a:ext cx="932668" cy="68089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92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2" name="WordArt 49" descr="Narrow vertical">
            <a:extLst>
              <a:ext uri="{FF2B5EF4-FFF2-40B4-BE49-F238E27FC236}">
                <a16:creationId xmlns:a16="http://schemas.microsoft.com/office/drawing/2014/main" id="{3502D72E-9F89-4107-D746-EA7D5A961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663781" y="160705"/>
            <a:ext cx="4702926" cy="8724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19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pic>
        <p:nvPicPr>
          <p:cNvPr id="19473" name="Picture 50" descr="an30">
            <a:extLst>
              <a:ext uri="{FF2B5EF4-FFF2-40B4-BE49-F238E27FC236}">
                <a16:creationId xmlns:a16="http://schemas.microsoft.com/office/drawing/2014/main" id="{9FABC743-B771-6B27-5196-7122C0985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83" y="8690"/>
            <a:ext cx="1444131" cy="16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1">
            <a:extLst>
              <a:ext uri="{FF2B5EF4-FFF2-40B4-BE49-F238E27FC236}">
                <a16:creationId xmlns:a16="http://schemas.microsoft.com/office/drawing/2014/main" id="{858348D3-2A0F-5282-DFA5-2D4DE126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732" y="1224802"/>
            <a:ext cx="6384579" cy="503546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1918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792" b="1" dirty="0" err="1">
                <a:solidFill>
                  <a:srgbClr val="FFFF00"/>
                </a:solidFill>
              </a:rPr>
              <a:t>Chọn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 err="1">
                <a:solidFill>
                  <a:srgbClr val="FF3300"/>
                </a:solidFill>
              </a:rPr>
              <a:t>Đúng</a:t>
            </a:r>
            <a:r>
              <a:rPr lang="en-US" altLang="en-US" sz="2792" b="1" dirty="0">
                <a:solidFill>
                  <a:srgbClr val="FF3300"/>
                </a:solidFill>
              </a:rPr>
              <a:t> - Đ</a:t>
            </a:r>
            <a:r>
              <a:rPr lang="en-US" altLang="en-US" sz="2792" b="1" dirty="0">
                <a:solidFill>
                  <a:srgbClr val="FFFF00"/>
                </a:solidFill>
              </a:rPr>
              <a:t>, </a:t>
            </a:r>
            <a:r>
              <a:rPr lang="en-US" altLang="en-US" sz="2792" b="1" dirty="0" err="1">
                <a:solidFill>
                  <a:srgbClr val="FFFF00"/>
                </a:solidFill>
              </a:rPr>
              <a:t>hoặc</a:t>
            </a:r>
            <a:r>
              <a:rPr lang="en-US" altLang="en-US" sz="2792" b="1" dirty="0">
                <a:solidFill>
                  <a:srgbClr val="FFFF00"/>
                </a:solidFill>
              </a:rPr>
              <a:t> </a:t>
            </a:r>
            <a:r>
              <a:rPr lang="en-US" altLang="en-US" sz="2792" b="1" dirty="0">
                <a:solidFill>
                  <a:srgbClr val="FF3300"/>
                </a:solidFill>
              </a:rPr>
              <a:t>Sai - S</a:t>
            </a:r>
          </a:p>
        </p:txBody>
      </p:sp>
    </p:spTree>
    <p:extLst>
      <p:ext uri="{BB962C8B-B14F-4D97-AF65-F5344CB8AC3E}">
        <p14:creationId xmlns:p14="http://schemas.microsoft.com/office/powerpoint/2010/main" val="299936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65" grpId="1" animBg="1"/>
      <p:bldP spid="22566" grpId="0" animBg="1"/>
      <p:bldP spid="22566" grpId="1" animBg="1"/>
      <p:bldP spid="22567" grpId="0" animBg="1"/>
      <p:bldP spid="22567" grpId="1" animBg="1"/>
      <p:bldP spid="22568" grpId="0" animBg="1"/>
      <p:bldP spid="22568" grpId="1" animBg="1"/>
      <p:bldP spid="22569" grpId="0" animBg="1"/>
      <p:bldP spid="22569" grpId="1" animBg="1"/>
      <p:bldP spid="22570" grpId="0" animBg="1"/>
      <p:bldP spid="2257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|0.8|2.6|5.6|3.2|3.4|5.1|3.9|3.8|3.8|2.9|2.9|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277</Words>
  <Application>Microsoft Office PowerPoint</Application>
  <PresentationFormat>Widescreen</PresentationFormat>
  <Paragraphs>85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SimSun</vt:lpstr>
      <vt:lpstr>SimSun</vt:lpstr>
      <vt:lpstr>.VnTime</vt:lpstr>
      <vt:lpstr>Arial</vt:lpstr>
      <vt:lpstr>Arial Black</vt:lpstr>
      <vt:lpstr>Calibri</vt:lpstr>
      <vt:lpstr>Cambria Math</vt:lpstr>
      <vt:lpstr>ITC Avant Garde Std Bk</vt:lpstr>
      <vt:lpstr>Times New Roman</vt:lpstr>
      <vt:lpstr>VNI-Yahoo</vt:lpstr>
      <vt:lpstr>字魂17号-萌趣果冻体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16</cp:revision>
  <dcterms:created xsi:type="dcterms:W3CDTF">2021-05-12T10:24:12Z</dcterms:created>
  <dcterms:modified xsi:type="dcterms:W3CDTF">2024-10-24T13:03:53Z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